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5E8D8FD-96D4-43C9-8590-853DCD84205A}">
  <a:tblStyle styleId="{15E8D8FD-96D4-43C9-8590-853DCD84205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hyperlink" Target="https://docs.google.com/presentation/d/1xlZuQH23WgIFd0ePYm_nLfOC3PFuseb2PEyDg1wgKtA/edit?usp=sharing" TargetMode="External"/><Relationship Id="rId5" Type="http://schemas.openxmlformats.org/officeDocument/2006/relationships/hyperlink" Target="https://docs.google.com/presentation/d/17F2XtZaQF6-P4T9y83McFL9n5VkTJYPjYH_t9hYo_go/edit?usp=sharing" TargetMode="External"/><Relationship Id="rId6" Type="http://schemas.openxmlformats.org/officeDocument/2006/relationships/hyperlink" Target="https://docs.google.com/presentation/d/1a9mo9N2U8PZwlaDysyT6l3KMfdT6pcrnQGuIxEFyg6M/edit?usp=sharing" TargetMode="External"/><Relationship Id="rId7" Type="http://schemas.openxmlformats.org/officeDocument/2006/relationships/hyperlink" Target="https://docs.google.com/presentation/d/1j7aBQG8jRppH7MbzuzFerHVbnEESFA0umkjUYRoMUAE/edit?usp=sharing" TargetMode="External"/><Relationship Id="rId8" Type="http://schemas.openxmlformats.org/officeDocument/2006/relationships/hyperlink" Target="https://docs.google.com/presentation/d/1FADoeMdlj-_hr1_hNgvziaqEgi77Mqma7qMMlGzWPMQ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RXFO1hlnSTEs6VAK4710D0DFRaMP_CRzUWuscxiHzFY/edit?usp=sharing" TargetMode="External"/><Relationship Id="rId6" Type="http://schemas.openxmlformats.org/officeDocument/2006/relationships/hyperlink" Target="https://docs.google.com/presentation/d/1tdb5WrC8qRxj5h7Ba3C4dsQeVPnphTP0HMQtmbh7gnY/edit?usp=drive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{15E8D8FD-96D4-43C9-8590-853DCD84205A}</a:tableStyleId>
              </a:tblPr>
              <a:tblGrid>
                <a:gridCol w="1633350"/>
                <a:gridCol w="4045800"/>
                <a:gridCol w="3669725"/>
              </a:tblGrid>
              <a:tr h="30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2: Consequences of Trade - The Black Death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1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Black Death influence societies in Afro-Eurasia?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2.4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0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07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Black Death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Prediction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00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0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Black Death in Europe to the students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Consequences of Trade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take notes using page 1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Consequences of Trade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00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Consequences of Trade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slides 1-8 introduce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Black Death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guided notes on page 1 of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(120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{15E8D8FD-96D4-43C9-8590-853DCD84205A}</a:tableStyleId>
              </a:tblPr>
              <a:tblGrid>
                <a:gridCol w="1673200"/>
                <a:gridCol w="4057350"/>
                <a:gridCol w="3702950"/>
              </a:tblGrid>
              <a:tr h="29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2: Consequences of Trade - The Black Death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89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will work in a group of three to analyze primary sources (found within the Consequences of Trade Student Worksheet) about the Black Death. Direct students to meet with a small group. Keep slide 9 visible for reference. Each student will read one source and answer the corresponding questions. Then, they will informally share their learnings with their group.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0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small groups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 with slide 9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Move to meet with small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a source and answer questions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Discuss sources with small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9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 slide 10 of the presentation to guide students as they work in their groups to rewrite the lyrics to the “Ring-Around-the-Rosie”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Rewrite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Each verse will highlight a different component of the Black Death.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8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the student worksheet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in groups and answer questions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your group to answer the questions in the template and write your lyrics for Ring-Around-the-Rosie about the plague.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1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2 to answer the Compelling Question for Topic 1.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1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1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